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>
      <p:cViewPr varScale="1">
        <p:scale>
          <a:sx n="97" d="100"/>
          <a:sy n="97" d="100"/>
        </p:scale>
        <p:origin x="588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453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229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827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702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4163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18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6041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7360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6932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454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BC572-4FFD-4CAD-A1DE-1815F500F479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3744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BC572-4FFD-4CAD-A1DE-1815F500F479}" type="datetimeFigureOut">
              <a:rPr lang="nl-NL" smtClean="0"/>
              <a:t>29-1-2018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619BA-3A98-44CA-B630-64707588EB3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2786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6766520" cy="1102519"/>
          </a:xfrm>
        </p:spPr>
        <p:txBody>
          <a:bodyPr/>
          <a:lstStyle/>
          <a:p>
            <a:r>
              <a:rPr lang="nl-NL" dirty="0" smtClean="0"/>
              <a:t>Paarden en Ezels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3568" y="2914650"/>
            <a:ext cx="6768752" cy="1314450"/>
          </a:xfrm>
        </p:spPr>
        <p:txBody>
          <a:bodyPr/>
          <a:lstStyle/>
          <a:p>
            <a:r>
              <a:rPr lang="nl-NL" dirty="0" smtClean="0"/>
              <a:t>Blok 3</a:t>
            </a:r>
          </a:p>
          <a:p>
            <a:r>
              <a:rPr lang="nl-NL" dirty="0" smtClean="0"/>
              <a:t>2017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930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9</a:t>
            </a:r>
            <a:r>
              <a:rPr lang="nl-NL" dirty="0" smtClean="0"/>
              <a:t>. Lippizaner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204" y="1131590"/>
            <a:ext cx="4563591" cy="33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658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10. </a:t>
            </a:r>
            <a:r>
              <a:rPr lang="nl-NL" dirty="0" err="1" smtClean="0"/>
              <a:t>Shire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275606"/>
            <a:ext cx="5279232" cy="29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55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11. Wehls Pony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087362"/>
            <a:ext cx="3888432" cy="351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856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12. New </a:t>
            </a:r>
            <a:r>
              <a:rPr lang="nl-NL" dirty="0" err="1" smtClean="0"/>
              <a:t>Forest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0" y="1203598"/>
            <a:ext cx="47625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9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13. KWPN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063229"/>
            <a:ext cx="4536504" cy="3281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838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14. IJslander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063229"/>
            <a:ext cx="4896544" cy="325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279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15. Draver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987574"/>
            <a:ext cx="4248472" cy="354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883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16. Engels volbloed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1054295"/>
            <a:ext cx="4896544" cy="325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49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17. </a:t>
            </a:r>
            <a:r>
              <a:rPr lang="nl-NL" dirty="0" err="1" smtClean="0"/>
              <a:t>Hackney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069978"/>
            <a:ext cx="4392488" cy="330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12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18. </a:t>
            </a:r>
            <a:r>
              <a:rPr lang="nl-NL" dirty="0" err="1" smtClean="0"/>
              <a:t>Quater</a:t>
            </a:r>
            <a:r>
              <a:rPr lang="nl-NL" dirty="0" smtClean="0"/>
              <a:t> horse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028720"/>
            <a:ext cx="4752528" cy="339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97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1. </a:t>
            </a:r>
            <a:r>
              <a:rPr lang="nl-NL" dirty="0" err="1" smtClean="0"/>
              <a:t>Shetland</a:t>
            </a:r>
            <a:r>
              <a:rPr lang="nl-NL" dirty="0" smtClean="0"/>
              <a:t> pony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NL" sz="2000" dirty="0" smtClean="0"/>
          </a:p>
          <a:p>
            <a:endParaRPr lang="nl-NL" sz="20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1200151"/>
            <a:ext cx="4104456" cy="307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4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19. Konikpaard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063229"/>
            <a:ext cx="4752528" cy="355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80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20. </a:t>
            </a:r>
            <a:r>
              <a:rPr lang="nl-NL" dirty="0" err="1" smtClean="0"/>
              <a:t>Przewalski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526" y="1068514"/>
            <a:ext cx="4968947" cy="326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89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21.Mini ezels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050653"/>
            <a:ext cx="4037434" cy="336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90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22. Poitou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1203598"/>
            <a:ext cx="4229200" cy="281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4774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23.Grand </a:t>
            </a:r>
            <a:r>
              <a:rPr lang="nl-NL" dirty="0" err="1" smtClean="0"/>
              <a:t>Noir</a:t>
            </a:r>
            <a:r>
              <a:rPr lang="nl-NL" dirty="0" smtClean="0"/>
              <a:t> du Berry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1111346"/>
            <a:ext cx="3960439" cy="321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2459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24. Pyreneese ezel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7536" y="1063229"/>
            <a:ext cx="6028928" cy="339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265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 </a:t>
            </a:r>
            <a:r>
              <a:rPr lang="nl-NL" dirty="0" err="1" smtClean="0"/>
              <a:t>Haflinger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963" y="1063230"/>
            <a:ext cx="4539285" cy="302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265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3. Fjord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131590"/>
            <a:ext cx="4934322" cy="328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035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4. </a:t>
            </a:r>
            <a:r>
              <a:rPr lang="nl-NL" dirty="0" err="1" smtClean="0"/>
              <a:t>Tinker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142" y="1063229"/>
            <a:ext cx="4801716" cy="346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885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5. Arabisch Volbloed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1063229"/>
            <a:ext cx="4577878" cy="357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60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6. Belgisch trekpaard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406" y="1063229"/>
            <a:ext cx="5237187" cy="349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17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7. </a:t>
            </a:r>
            <a:r>
              <a:rPr lang="nl-NL" dirty="0" err="1" smtClean="0"/>
              <a:t>Fallabella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840" y="1075028"/>
            <a:ext cx="3053506" cy="34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5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8. Fries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573" y="1063229"/>
            <a:ext cx="4650854" cy="3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4910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formaat 16-9</Template>
  <TotalTime>49</TotalTime>
  <Words>86</Words>
  <Application>Microsoft Office PowerPoint</Application>
  <PresentationFormat>Diavoorstelling (16:9)</PresentationFormat>
  <Paragraphs>27</Paragraphs>
  <Slides>25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8" baseType="lpstr">
      <vt:lpstr>Arial</vt:lpstr>
      <vt:lpstr>Calibri</vt:lpstr>
      <vt:lpstr>Kantoorthema</vt:lpstr>
      <vt:lpstr>Paarden en Ezels</vt:lpstr>
      <vt:lpstr>1. Shetland pony</vt:lpstr>
      <vt:lpstr>2. Haflinger</vt:lpstr>
      <vt:lpstr>3. Fjord</vt:lpstr>
      <vt:lpstr>4. Tinker</vt:lpstr>
      <vt:lpstr>5. Arabisch Volbloed</vt:lpstr>
      <vt:lpstr>6. Belgisch trekpaard</vt:lpstr>
      <vt:lpstr>7. Fallabella</vt:lpstr>
      <vt:lpstr>8. Fries</vt:lpstr>
      <vt:lpstr>9. Lippizaner</vt:lpstr>
      <vt:lpstr>10. Shire</vt:lpstr>
      <vt:lpstr>11. Wehls Pony</vt:lpstr>
      <vt:lpstr>12. New Forest</vt:lpstr>
      <vt:lpstr>13. KWPN</vt:lpstr>
      <vt:lpstr>14. IJslander</vt:lpstr>
      <vt:lpstr>15. Draver</vt:lpstr>
      <vt:lpstr>16. Engels volbloed</vt:lpstr>
      <vt:lpstr>17. Hackney</vt:lpstr>
      <vt:lpstr>18. Quater horse</vt:lpstr>
      <vt:lpstr>19. Konikpaard</vt:lpstr>
      <vt:lpstr>20. Przewalski</vt:lpstr>
      <vt:lpstr>21.Mini ezels</vt:lpstr>
      <vt:lpstr>22. Poitou</vt:lpstr>
      <vt:lpstr>23.Grand Noir du Berry</vt:lpstr>
      <vt:lpstr>24. Pyreneese ezel</vt:lpstr>
    </vt:vector>
  </TitlesOfParts>
  <Company>AOC Oost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Paarden en Ezels</dc:title>
  <dc:creator>Wies Temming - Pondes</dc:creator>
  <cp:lastModifiedBy>Nikki Pots</cp:lastModifiedBy>
  <cp:revision>6</cp:revision>
  <dcterms:created xsi:type="dcterms:W3CDTF">2017-11-14T12:43:07Z</dcterms:created>
  <dcterms:modified xsi:type="dcterms:W3CDTF">2018-01-29T11:57:22Z</dcterms:modified>
</cp:coreProperties>
</file>